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36" r:id="rId4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10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5" r:id="rId39"/>
    <p:sldId id="298" r:id="rId40"/>
    <p:sldId id="276" r:id="rId41"/>
    <p:sldId id="277" r:id="rId42"/>
    <p:sldId id="278" r:id="rId43"/>
    <p:sldId id="345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8" r:id="rId53"/>
    <p:sldId id="289" r:id="rId54"/>
    <p:sldId id="290" r:id="rId55"/>
    <p:sldId id="291" r:id="rId56"/>
    <p:sldId id="292" r:id="rId57"/>
    <p:sldId id="293" r:id="rId58"/>
    <p:sldId id="295" r:id="rId59"/>
    <p:sldId id="296" r:id="rId60"/>
    <p:sldId id="297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image" Target="../media/image4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_20190720-112240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1905"/>
            <a:ext cx="12195175" cy="6863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40" y="2602230"/>
            <a:ext cx="2195830" cy="591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8690"/>
            <a:ext cx="2273935" cy="838200"/>
          </a:xfrm>
          <a:prstGeom prst="rect">
            <a:avLst/>
          </a:prstGeom>
        </p:spPr>
      </p:pic>
      <p:pic>
        <p:nvPicPr>
          <p:cNvPr id="2" name="Picture 1" descr="Screenshot_20190720-143419_YouTube"/>
          <p:cNvPicPr>
            <a:picLocks noChangeAspect="1"/>
          </p:cNvPicPr>
          <p:nvPr/>
        </p:nvPicPr>
        <p:blipFill>
          <a:blip r:embed="rId2"/>
          <a:srcRect l="5082" t="5095" r="5088" b="5107"/>
          <a:stretch>
            <a:fillRect/>
          </a:stretch>
        </p:blipFill>
        <p:spPr>
          <a:xfrm>
            <a:off x="0" y="-3175"/>
            <a:ext cx="12195810" cy="6870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0820" y="5419090"/>
            <a:ext cx="2273935" cy="119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4834"/>
          <a:stretch>
            <a:fillRect/>
          </a:stretch>
        </p:blipFill>
        <p:spPr>
          <a:xfrm>
            <a:off x="9788525" y="5409565"/>
            <a:ext cx="822325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8690"/>
            <a:ext cx="2273935" cy="838200"/>
          </a:xfrm>
          <a:prstGeom prst="rect">
            <a:avLst/>
          </a:prstGeom>
        </p:spPr>
      </p:pic>
      <p:pic>
        <p:nvPicPr>
          <p:cNvPr id="6" name="Picture 5" descr="Screenshot_20190720-143901_YouTube"/>
          <p:cNvPicPr>
            <a:picLocks noChangeAspect="1"/>
          </p:cNvPicPr>
          <p:nvPr/>
        </p:nvPicPr>
        <p:blipFill>
          <a:blip r:embed="rId2"/>
          <a:srcRect l="5215" t="5331" r="5347" b="5556"/>
          <a:stretch>
            <a:fillRect/>
          </a:stretch>
        </p:blipFill>
        <p:spPr>
          <a:xfrm>
            <a:off x="0" y="-635"/>
            <a:ext cx="12195175" cy="6867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0820" y="5355590"/>
            <a:ext cx="2273935" cy="119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4834"/>
          <a:stretch>
            <a:fillRect/>
          </a:stretch>
        </p:blipFill>
        <p:spPr>
          <a:xfrm>
            <a:off x="9211310" y="5340985"/>
            <a:ext cx="1127760" cy="10610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2" name="Picture 1" descr="Screenshot_20190720-144006_YouTube"/>
          <p:cNvPicPr>
            <a:picLocks noChangeAspect="1"/>
          </p:cNvPicPr>
          <p:nvPr/>
        </p:nvPicPr>
        <p:blipFill>
          <a:blip r:embed="rId2"/>
          <a:srcRect l="5208" t="5331" r="5347" b="5331"/>
          <a:stretch>
            <a:fillRect/>
          </a:stretch>
        </p:blipFill>
        <p:spPr>
          <a:xfrm>
            <a:off x="5080" y="-3175"/>
            <a:ext cx="12196445" cy="6876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0820" y="5342890"/>
            <a:ext cx="2273935" cy="11925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2" name="Picture 1" descr="Screenshot_20190720-144103_YouTube"/>
          <p:cNvPicPr>
            <a:picLocks noChangeAspect="1"/>
          </p:cNvPicPr>
          <p:nvPr/>
        </p:nvPicPr>
        <p:blipFill>
          <a:blip r:embed="rId2"/>
          <a:srcRect l="5088" t="5331" r="5347" b="5567"/>
          <a:stretch>
            <a:fillRect/>
          </a:stretch>
        </p:blipFill>
        <p:spPr>
          <a:xfrm>
            <a:off x="0" y="-3175"/>
            <a:ext cx="12194540" cy="687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0820" y="5355590"/>
            <a:ext cx="2273935" cy="119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40" y="5026025"/>
            <a:ext cx="1102995" cy="10902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2" name="Picture 1" descr="Screenshot_20190720-144203_YouTube"/>
          <p:cNvPicPr>
            <a:picLocks noChangeAspect="1"/>
          </p:cNvPicPr>
          <p:nvPr/>
        </p:nvPicPr>
        <p:blipFill>
          <a:blip r:embed="rId2"/>
          <a:srcRect l="5082" t="5095" r="5227" b="5556"/>
          <a:stretch>
            <a:fillRect/>
          </a:stretch>
        </p:blipFill>
        <p:spPr>
          <a:xfrm>
            <a:off x="0" y="-1270"/>
            <a:ext cx="12194540" cy="6868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0" y="5497830"/>
            <a:ext cx="2182495" cy="10902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2" name="Picture 1" descr="Screenshot_20190720-144406_YouTube"/>
          <p:cNvPicPr>
            <a:picLocks noChangeAspect="1"/>
          </p:cNvPicPr>
          <p:nvPr/>
        </p:nvPicPr>
        <p:blipFill>
          <a:blip r:embed="rId2"/>
          <a:srcRect l="5088" t="5095" r="5347" b="5556"/>
          <a:stretch>
            <a:fillRect/>
          </a:stretch>
        </p:blipFill>
        <p:spPr>
          <a:xfrm>
            <a:off x="0" y="0"/>
            <a:ext cx="12194540" cy="6866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0" y="5497830"/>
            <a:ext cx="2182495" cy="10902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6" name="Picture 5" descr="Screenshot_20190720-144501_YouTube"/>
          <p:cNvPicPr>
            <a:picLocks noChangeAspect="1"/>
          </p:cNvPicPr>
          <p:nvPr/>
        </p:nvPicPr>
        <p:blipFill>
          <a:blip r:embed="rId2"/>
          <a:srcRect l="5082" t="5331" r="5347" b="5320"/>
          <a:stretch>
            <a:fillRect/>
          </a:stretch>
        </p:blipFill>
        <p:spPr>
          <a:xfrm>
            <a:off x="0" y="-3175"/>
            <a:ext cx="12207875" cy="6870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0" y="5234940"/>
            <a:ext cx="2182495" cy="13658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2" name="Picture 1" descr="Screenshot_20190720-144528_YouTube"/>
          <p:cNvPicPr>
            <a:picLocks noChangeAspect="1"/>
          </p:cNvPicPr>
          <p:nvPr/>
        </p:nvPicPr>
        <p:blipFill>
          <a:blip r:embed="rId2"/>
          <a:srcRect l="5082" t="5331" r="5341" b="5556"/>
          <a:stretch>
            <a:fillRect/>
          </a:stretch>
        </p:blipFill>
        <p:spPr>
          <a:xfrm>
            <a:off x="0" y="-2540"/>
            <a:ext cx="12195810" cy="6869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0" y="5234940"/>
            <a:ext cx="2182495" cy="13658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34719_YouTube"/>
          <p:cNvPicPr>
            <a:picLocks noChangeAspect="1"/>
          </p:cNvPicPr>
          <p:nvPr/>
        </p:nvPicPr>
        <p:blipFill>
          <a:blip r:embed="rId1"/>
          <a:srcRect l="4956" t="5095" r="4949" b="5331"/>
          <a:stretch>
            <a:fillRect/>
          </a:stretch>
        </p:blipFill>
        <p:spPr>
          <a:xfrm>
            <a:off x="0" y="2540"/>
            <a:ext cx="12195810" cy="6877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028690"/>
            <a:ext cx="2273935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250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6350"/>
            <a:ext cx="1219581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8690"/>
            <a:ext cx="2273935" cy="838200"/>
          </a:xfrm>
          <a:prstGeom prst="rect">
            <a:avLst/>
          </a:prstGeom>
        </p:spPr>
      </p:pic>
      <p:pic>
        <p:nvPicPr>
          <p:cNvPr id="7" name="Picture 6" descr="Screenshot_20190720-141336_YouTube"/>
          <p:cNvPicPr>
            <a:picLocks noChangeAspect="1"/>
          </p:cNvPicPr>
          <p:nvPr/>
        </p:nvPicPr>
        <p:blipFill>
          <a:blip r:embed="rId2"/>
          <a:srcRect l="5082" t="5095" r="5082" b="5107"/>
          <a:stretch>
            <a:fillRect/>
          </a:stretch>
        </p:blipFill>
        <p:spPr>
          <a:xfrm>
            <a:off x="0" y="0"/>
            <a:ext cx="12195175" cy="6866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110" y="5435600"/>
            <a:ext cx="2301875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306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5080"/>
            <a:ext cx="1219581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311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6350"/>
            <a:ext cx="12195810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320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3810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330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90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336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6985"/>
            <a:ext cx="12195175" cy="68897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346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0"/>
            <a:ext cx="121958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358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571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404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317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416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8255"/>
            <a:ext cx="12195810" cy="68903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436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5715"/>
            <a:ext cx="12195810" cy="6850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8690"/>
            <a:ext cx="2273935" cy="838200"/>
          </a:xfrm>
          <a:prstGeom prst="rect">
            <a:avLst/>
          </a:prstGeom>
        </p:spPr>
      </p:pic>
      <p:pic>
        <p:nvPicPr>
          <p:cNvPr id="2" name="Picture 1" descr="Screenshot_20190720-142639_YouTube"/>
          <p:cNvPicPr>
            <a:picLocks noChangeAspect="1"/>
          </p:cNvPicPr>
          <p:nvPr/>
        </p:nvPicPr>
        <p:blipFill>
          <a:blip r:embed="rId2"/>
          <a:srcRect l="5088" t="5095" r="5215" b="5331"/>
          <a:stretch>
            <a:fillRect/>
          </a:stretch>
        </p:blipFill>
        <p:spPr>
          <a:xfrm>
            <a:off x="0" y="-8890"/>
            <a:ext cx="12194540" cy="6875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5765800"/>
            <a:ext cx="2841625" cy="110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55" y="5068570"/>
            <a:ext cx="2330450" cy="1454150"/>
          </a:xfrm>
          <a:prstGeom prst="rect">
            <a:avLst/>
          </a:prstGeom>
        </p:spPr>
      </p:pic>
      <p:pic>
        <p:nvPicPr>
          <p:cNvPr id="8" name="Picture 7" descr="Screenshot_20190720-142639_YouTube"/>
          <p:cNvPicPr>
            <a:picLocks noChangeAspect="1"/>
          </p:cNvPicPr>
          <p:nvPr/>
        </p:nvPicPr>
        <p:blipFill>
          <a:blip r:embed="rId2"/>
          <a:srcRect l="37302" t="67880" r="56117" b="27023"/>
          <a:stretch>
            <a:fillRect/>
          </a:stretch>
        </p:blipFill>
        <p:spPr>
          <a:xfrm>
            <a:off x="9319895" y="5227320"/>
            <a:ext cx="894715" cy="391160"/>
          </a:xfrm>
          <a:prstGeom prst="rect">
            <a:avLst/>
          </a:prstGeom>
        </p:spPr>
      </p:pic>
      <p:pic>
        <p:nvPicPr>
          <p:cNvPr id="9" name="Picture 8" descr="Screenshot_20190720-142639_YouTube"/>
          <p:cNvPicPr>
            <a:picLocks noChangeAspect="1"/>
          </p:cNvPicPr>
          <p:nvPr/>
        </p:nvPicPr>
        <p:blipFill>
          <a:blip r:embed="rId2"/>
          <a:srcRect l="80759" t="63860" r="14762" b="31217"/>
          <a:stretch>
            <a:fillRect/>
          </a:stretch>
        </p:blipFill>
        <p:spPr>
          <a:xfrm>
            <a:off x="8853805" y="5253355"/>
            <a:ext cx="608965" cy="3778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448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-317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502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63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515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-317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525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3175"/>
            <a:ext cx="121958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538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3175"/>
            <a:ext cx="12195810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554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4445"/>
            <a:ext cx="12195175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606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2540"/>
            <a:ext cx="12195810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_20190720-114639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-12700"/>
            <a:ext cx="12195810" cy="68897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630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190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640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12700"/>
            <a:ext cx="12195810" cy="68903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8690"/>
            <a:ext cx="2273935" cy="838200"/>
          </a:xfrm>
          <a:prstGeom prst="rect">
            <a:avLst/>
          </a:prstGeom>
        </p:spPr>
      </p:pic>
      <p:pic>
        <p:nvPicPr>
          <p:cNvPr id="2" name="Picture 1" descr="Screenshot_20190720-142722_YouTube"/>
          <p:cNvPicPr>
            <a:picLocks noChangeAspect="1"/>
          </p:cNvPicPr>
          <p:nvPr/>
        </p:nvPicPr>
        <p:blipFill>
          <a:blip r:embed="rId2"/>
          <a:srcRect l="5082" t="5095" r="5215" b="5331"/>
          <a:stretch>
            <a:fillRect/>
          </a:stretch>
        </p:blipFill>
        <p:spPr>
          <a:xfrm>
            <a:off x="0" y="-1270"/>
            <a:ext cx="12195810" cy="6868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235" y="5422265"/>
            <a:ext cx="2172970" cy="11004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_20190720-140345_YouTube"/>
          <p:cNvPicPr>
            <a:picLocks noChangeAspect="1"/>
          </p:cNvPicPr>
          <p:nvPr/>
        </p:nvPicPr>
        <p:blipFill>
          <a:blip r:embed="rId1"/>
          <a:srcRect l="5082" t="5095" r="5215" b="5331"/>
          <a:stretch>
            <a:fillRect/>
          </a:stretch>
        </p:blipFill>
        <p:spPr>
          <a:xfrm>
            <a:off x="-6985" y="-3175"/>
            <a:ext cx="12195810" cy="6877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775" y="4528185"/>
            <a:ext cx="1797050" cy="1230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075" y="5201285"/>
            <a:ext cx="339090" cy="43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75" y="4718050"/>
            <a:ext cx="372745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646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2540"/>
            <a:ext cx="12195175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721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3810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747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-15240"/>
            <a:ext cx="12195810" cy="68897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802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0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830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0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12917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0795"/>
            <a:ext cx="12207875" cy="68897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00427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5"/>
            <a:ext cx="12209145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00820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635"/>
            <a:ext cx="121958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00937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-1905"/>
            <a:ext cx="1219581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8690"/>
            <a:ext cx="2273935" cy="838200"/>
          </a:xfrm>
          <a:prstGeom prst="rect">
            <a:avLst/>
          </a:prstGeom>
        </p:spPr>
      </p:pic>
      <p:pic>
        <p:nvPicPr>
          <p:cNvPr id="2" name="Picture 1" descr="Screenshot_20190720-142944_YouTube"/>
          <p:cNvPicPr>
            <a:picLocks noChangeAspect="1"/>
          </p:cNvPicPr>
          <p:nvPr/>
        </p:nvPicPr>
        <p:blipFill>
          <a:blip r:embed="rId2"/>
          <a:srcRect l="5088" t="5095" r="5215" b="5567"/>
          <a:stretch>
            <a:fillRect/>
          </a:stretch>
        </p:blipFill>
        <p:spPr>
          <a:xfrm>
            <a:off x="0" y="-1270"/>
            <a:ext cx="12195810" cy="6868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0" y="5422900"/>
            <a:ext cx="2256155" cy="11379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02054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-3810"/>
            <a:ext cx="12195175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02202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-317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02340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270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02436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810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02740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-5080"/>
            <a:ext cx="12195810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02922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1270"/>
            <a:ext cx="121958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0144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0"/>
            <a:ext cx="121958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0157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3175"/>
            <a:ext cx="12195175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0239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6350"/>
            <a:ext cx="12195810" cy="686625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_20190720-120259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-63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8690"/>
            <a:ext cx="2273935" cy="838200"/>
          </a:xfrm>
          <a:prstGeom prst="rect">
            <a:avLst/>
          </a:prstGeom>
        </p:spPr>
      </p:pic>
      <p:pic>
        <p:nvPicPr>
          <p:cNvPr id="2" name="Picture 1" descr="Screenshot_20190720-143013_YouTube"/>
          <p:cNvPicPr>
            <a:picLocks noChangeAspect="1"/>
          </p:cNvPicPr>
          <p:nvPr/>
        </p:nvPicPr>
        <p:blipFill>
          <a:blip r:embed="rId2"/>
          <a:srcRect l="5082" t="5107" r="5606" b="5556"/>
          <a:stretch>
            <a:fillRect/>
          </a:stretch>
        </p:blipFill>
        <p:spPr>
          <a:xfrm>
            <a:off x="0" y="-635"/>
            <a:ext cx="12195810" cy="6866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0820" y="5488940"/>
            <a:ext cx="2273935" cy="1033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4834"/>
          <a:stretch>
            <a:fillRect/>
          </a:stretch>
        </p:blipFill>
        <p:spPr>
          <a:xfrm>
            <a:off x="8621395" y="5552440"/>
            <a:ext cx="1127760" cy="106108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2828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5715"/>
            <a:ext cx="1219581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2835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-5080"/>
            <a:ext cx="12195810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2848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1270"/>
            <a:ext cx="12195810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3935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-1270"/>
            <a:ext cx="121958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4733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905"/>
            <a:ext cx="121958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5324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-317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5513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-317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5553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571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25728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5080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90720-130114_YouTu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5715"/>
            <a:ext cx="12195810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8690"/>
            <a:ext cx="2273935" cy="838200"/>
          </a:xfrm>
          <a:prstGeom prst="rect">
            <a:avLst/>
          </a:prstGeom>
        </p:spPr>
      </p:pic>
      <p:pic>
        <p:nvPicPr>
          <p:cNvPr id="2" name="Picture 1" descr="Screenshot_20190720-143104_YouTube"/>
          <p:cNvPicPr>
            <a:picLocks noChangeAspect="1"/>
          </p:cNvPicPr>
          <p:nvPr/>
        </p:nvPicPr>
        <p:blipFill>
          <a:blip r:embed="rId2"/>
          <a:srcRect l="5215" t="5084" r="5215" b="5095"/>
          <a:stretch>
            <a:fillRect/>
          </a:stretch>
        </p:blipFill>
        <p:spPr>
          <a:xfrm>
            <a:off x="0" y="-10160"/>
            <a:ext cx="12195810" cy="6877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0820" y="5460365"/>
            <a:ext cx="2273935" cy="10623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8690"/>
            <a:ext cx="2273935" cy="838200"/>
          </a:xfrm>
          <a:prstGeom prst="rect">
            <a:avLst/>
          </a:prstGeom>
        </p:spPr>
      </p:pic>
      <p:pic>
        <p:nvPicPr>
          <p:cNvPr id="2" name="Picture 1" descr="Screenshot_20190720-143156_YouTube"/>
          <p:cNvPicPr>
            <a:picLocks noChangeAspect="1"/>
          </p:cNvPicPr>
          <p:nvPr/>
        </p:nvPicPr>
        <p:blipFill>
          <a:blip r:embed="rId2"/>
          <a:srcRect l="5088" t="5331" r="5215" b="5331"/>
          <a:stretch>
            <a:fillRect/>
          </a:stretch>
        </p:blipFill>
        <p:spPr>
          <a:xfrm>
            <a:off x="0" y="-6350"/>
            <a:ext cx="12194540" cy="687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0820" y="5355590"/>
            <a:ext cx="2273935" cy="1192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5422265"/>
            <a:ext cx="225552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905" y="5933440"/>
            <a:ext cx="446405" cy="589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6028690"/>
            <a:ext cx="2273935" cy="838200"/>
          </a:xfrm>
          <a:prstGeom prst="rect">
            <a:avLst/>
          </a:prstGeom>
        </p:spPr>
      </p:pic>
      <p:pic>
        <p:nvPicPr>
          <p:cNvPr id="2" name="Picture 1" descr="Screenshot_20190720-143329_YouTube"/>
          <p:cNvPicPr>
            <a:picLocks noChangeAspect="1"/>
          </p:cNvPicPr>
          <p:nvPr/>
        </p:nvPicPr>
        <p:blipFill>
          <a:blip r:embed="rId2"/>
          <a:srcRect l="5088" t="5095" r="5473" b="5331"/>
          <a:stretch>
            <a:fillRect/>
          </a:stretch>
        </p:blipFill>
        <p:spPr>
          <a:xfrm>
            <a:off x="0" y="-635"/>
            <a:ext cx="12207875" cy="6868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0820" y="5355590"/>
            <a:ext cx="2273935" cy="119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4834"/>
          <a:stretch>
            <a:fillRect/>
          </a:stretch>
        </p:blipFill>
        <p:spPr>
          <a:xfrm>
            <a:off x="9486900" y="4967605"/>
            <a:ext cx="1127760" cy="10610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1" baseType="lpstr">
      <vt:lpstr>Arial</vt:lpstr>
      <vt:lpstr>SimSun</vt:lpstr>
      <vt:lpstr>Wingdings</vt:lpstr>
      <vt:lpstr/>
      <vt:lpstr>Arial Unicode MS</vt:lpstr>
      <vt:lpstr>Calibri Light</vt:lpstr>
      <vt:lpstr>DejaVu Sans</vt:lpstr>
      <vt:lpstr>Calibri</vt:lpstr>
      <vt:lpstr>微软雅黑</vt:lpstr>
      <vt:lpstr>Droid Sans Fallback</vt:lpstr>
      <vt:lpstr>Gubbi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juancsosap</dc:creator>
  <cp:lastModifiedBy>juancsosap</cp:lastModifiedBy>
  <cp:revision>7</cp:revision>
  <dcterms:created xsi:type="dcterms:W3CDTF">2019-07-20T20:12:56Z</dcterms:created>
  <dcterms:modified xsi:type="dcterms:W3CDTF">2019-07-20T20:12:56Z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